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4" r:id="rId3"/>
    <p:sldId id="258" r:id="rId4"/>
    <p:sldId id="267" r:id="rId5"/>
    <p:sldId id="265" r:id="rId6"/>
    <p:sldId id="266" r:id="rId7"/>
    <p:sldId id="263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74" d="100"/>
          <a:sy n="74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55664-D8C4-4E02-B715-2FB56ABF6B61}" type="datetimeFigureOut">
              <a:rPr lang="en-US" smtClean="0"/>
              <a:pPr/>
              <a:t>3/2/2011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E336B-F9FF-4894-B893-C2468272BC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c.gov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oc.gov/about/hostanevent/" TargetMode="External"/><Relationship Id="rId3" Type="http://schemas.openxmlformats.org/officeDocument/2006/relationships/hyperlink" Target="http://www.loc.gov/about/librarianoffice/" TargetMode="External"/><Relationship Id="rId7" Type="http://schemas.openxmlformats.org/officeDocument/2006/relationships/hyperlink" Target="http://www.loc.gov/about/oig/" TargetMode="External"/><Relationship Id="rId2" Type="http://schemas.openxmlformats.org/officeDocument/2006/relationships/hyperlink" Target="http://www.loc.gov/about/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loc.gov/about/reports/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://www.loc.gov/about/awardshonors/" TargetMode="External"/><Relationship Id="rId10" Type="http://schemas.openxmlformats.org/officeDocument/2006/relationships/hyperlink" Target="http://www.loc.gov/philanthropy/" TargetMode="External"/><Relationship Id="rId4" Type="http://schemas.openxmlformats.org/officeDocument/2006/relationships/hyperlink" Target="http://www.loc.gov/about/history.html" TargetMode="External"/><Relationship Id="rId9" Type="http://schemas.openxmlformats.org/officeDocument/2006/relationships/hyperlink" Target="http://www.loc.gov/about/business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oc.gov/teachers/additionalresources/" TargetMode="External"/><Relationship Id="rId3" Type="http://schemas.openxmlformats.org/officeDocument/2006/relationships/hyperlink" Target="http://www.loc.gov/teachers/classroommaterials/" TargetMode="External"/><Relationship Id="rId7" Type="http://schemas.openxmlformats.org/officeDocument/2006/relationships/hyperlink" Target="http://www.loc.gov/teachers/newsevents/" TargetMode="External"/><Relationship Id="rId2" Type="http://schemas.openxmlformats.org/officeDocument/2006/relationships/hyperlink" Target="http://www.loc.gov/teacher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oc.gov/teachers/usingprimarysources/" TargetMode="External"/><Relationship Id="rId5" Type="http://schemas.openxmlformats.org/officeDocument/2006/relationships/hyperlink" Target="http://www.loc.gov/teachers/tpspartners/" TargetMode="External"/><Relationship Id="rId4" Type="http://schemas.openxmlformats.org/officeDocument/2006/relationships/hyperlink" Target="http://www.loc.gov/teachers/professionaldevelopment/" TargetMode="External"/><Relationship Id="rId9" Type="http://schemas.openxmlformats.org/officeDocument/2006/relationships/hyperlink" Target="http://www.loc.gov/teachers/faq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Library of Congress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www.loc.gov</a:t>
            </a:r>
            <a:endParaRPr lang="en-US" dirty="0" smtClean="0"/>
          </a:p>
          <a:p>
            <a:r>
              <a:rPr lang="en-US" dirty="0" smtClean="0"/>
              <a:t>By Jean G </a:t>
            </a:r>
            <a:r>
              <a:rPr lang="en-US" dirty="0" err="1" smtClean="0"/>
              <a:t>Lorcy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www.Loc.gov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This is the first page of library of congress.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In this page people can access all the resources and programs that are available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This is a web site that all Americans should visit to educate themselves about the history of the country.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It can also </a:t>
            </a:r>
            <a:r>
              <a:rPr lang="en-US" sz="2000" dirty="0" smtClean="0"/>
              <a:t>access on </a:t>
            </a:r>
            <a:r>
              <a:rPr lang="en-US" sz="2000" dirty="0" smtClean="0"/>
              <a:t>facebook.com, twiter.com.</a:t>
            </a:r>
            <a:endParaRPr lang="en-US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838200"/>
            <a:ext cx="51117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Library of congress &amp;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191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Is to support the congress in fulfilling its constitutional  duties and to further the progress of knowledge and creativity for the benefits of the nation</a:t>
            </a:r>
          </a:p>
          <a:p>
            <a:r>
              <a:rPr lang="en-US" dirty="0" smtClean="0"/>
              <a:t>Is a government resources located on capital hill to educated different fields of research</a:t>
            </a:r>
          </a:p>
          <a:p>
            <a:r>
              <a:rPr lang="en-US" dirty="0" smtClean="0"/>
              <a:t>Loc occupies three buildings on Capital Hill: Thomas J bldg, John Adams bldg and James Madison memorial bldg.</a:t>
            </a:r>
          </a:p>
          <a:p>
            <a:r>
              <a:rPr lang="en-US" dirty="0" smtClean="0"/>
              <a:t>The loc started offering services in 1800 inside the US capital.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of congress-history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The library of congress was established in 1800, when President John Adams signed the bill for the transfer of the government seat from Philadelphia to Washington DC.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It was housed in the New capital city until 1814 after the invading British troops set fire to the capital building, burning and pillaging the contents of the small library.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1897, the library opened its door to the public. It is the largest, the costliest and the safest library building in the world </a:t>
            </a:r>
            <a:endParaRPr lang="en-US" sz="1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762000"/>
            <a:ext cx="5334000" cy="517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3008313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Library of congress on-line catalogs.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Basic search window: help people to search by the </a:t>
            </a:r>
            <a:r>
              <a:rPr lang="en-US" sz="1800" dirty="0" smtClean="0"/>
              <a:t>title, </a:t>
            </a:r>
            <a:r>
              <a:rPr lang="en-US" sz="1800" dirty="0" smtClean="0"/>
              <a:t>author’s names, subject, call number, IBSN number and keywords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Guided search: Using a  series of forms and menus, construct keywords searches, restrict all or part of the search, combine search words or phrase with Boolean operators.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 Others on-line catalog gives people the opportunity to print documents pictures etc.</a:t>
            </a:r>
            <a:endParaRPr lang="en-US" sz="1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762000"/>
            <a:ext cx="5111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162050"/>
          </a:xfrm>
        </p:spPr>
        <p:txBody>
          <a:bodyPr/>
          <a:lstStyle/>
          <a:p>
            <a:r>
              <a:rPr lang="en-US" dirty="0" smtClean="0"/>
              <a:t>Library of congress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b="1" dirty="0" smtClean="0">
                <a:hlinkClick r:id="rId2"/>
              </a:rPr>
              <a:t>About the Library Home</a:t>
            </a:r>
            <a:endParaRPr lang="en-US" b="1" dirty="0" smtClean="0"/>
          </a:p>
          <a:p>
            <a:r>
              <a:rPr lang="en-US" b="1" dirty="0" smtClean="0">
                <a:hlinkClick r:id="rId3"/>
              </a:rPr>
              <a:t>About the Librarian</a:t>
            </a:r>
            <a:endParaRPr lang="en-US" b="1" dirty="0" smtClean="0"/>
          </a:p>
          <a:p>
            <a:r>
              <a:rPr lang="en-US" b="1" dirty="0" smtClean="0">
                <a:hlinkClick r:id="rId4"/>
              </a:rPr>
              <a:t>History</a:t>
            </a:r>
            <a:endParaRPr lang="en-US" b="1" dirty="0" smtClean="0"/>
          </a:p>
          <a:p>
            <a:r>
              <a:rPr lang="en-US" b="1" dirty="0" smtClean="0">
                <a:hlinkClick r:id="rId5"/>
              </a:rPr>
              <a:t>Awards and Honors</a:t>
            </a:r>
            <a:endParaRPr lang="en-US" b="1" dirty="0" smtClean="0"/>
          </a:p>
          <a:p>
            <a:r>
              <a:rPr lang="en-US" b="1" dirty="0" smtClean="0">
                <a:hlinkClick r:id="rId6"/>
              </a:rPr>
              <a:t>Reports and Budgets</a:t>
            </a:r>
            <a:endParaRPr lang="en-US" b="1" dirty="0" smtClean="0"/>
          </a:p>
          <a:p>
            <a:r>
              <a:rPr lang="en-US" b="1" dirty="0" smtClean="0">
                <a:hlinkClick r:id="rId7"/>
              </a:rPr>
              <a:t>Office of the Inspector General</a:t>
            </a:r>
            <a:r>
              <a:rPr lang="en-US" b="1" dirty="0" smtClean="0"/>
              <a:t> </a:t>
            </a:r>
          </a:p>
          <a:p>
            <a:r>
              <a:rPr lang="en-US" b="1" dirty="0" smtClean="0">
                <a:hlinkClick r:id="rId8"/>
              </a:rPr>
              <a:t>Host an Event</a:t>
            </a:r>
            <a:endParaRPr lang="en-US" b="1" dirty="0" smtClean="0"/>
          </a:p>
          <a:p>
            <a:r>
              <a:rPr lang="en-US" b="1" dirty="0" smtClean="0">
                <a:hlinkClick r:id="rId9"/>
              </a:rPr>
              <a:t>Doing Business</a:t>
            </a:r>
            <a:endParaRPr lang="en-US" b="1" dirty="0" smtClean="0"/>
          </a:p>
          <a:p>
            <a:r>
              <a:rPr lang="en-US" b="1" dirty="0" smtClean="0">
                <a:hlinkClick r:id="rId10"/>
              </a:rPr>
              <a:t>Support the Library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75050" y="685800"/>
            <a:ext cx="5111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Teachers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en-US" dirty="0">
                <a:hlinkClick r:id="rId2" action="ppaction://hlinkfile"/>
              </a:rPr>
              <a:t>Teachers Home</a:t>
            </a:r>
            <a:endParaRPr lang="en-US" dirty="0"/>
          </a:p>
          <a:p>
            <a:pPr fontAlgn="base"/>
            <a:r>
              <a:rPr lang="en-US" dirty="0">
                <a:hlinkClick r:id="rId3" action="ppaction://hlinkfile"/>
              </a:rPr>
              <a:t>Classroom Materials</a:t>
            </a:r>
            <a:endParaRPr lang="en-US" dirty="0"/>
          </a:p>
          <a:p>
            <a:pPr fontAlgn="base"/>
            <a:r>
              <a:rPr lang="en-US" dirty="0">
                <a:hlinkClick r:id="rId4" action="ppaction://hlinkfile"/>
              </a:rPr>
              <a:t>Professional Development</a:t>
            </a:r>
            <a:endParaRPr lang="en-US" dirty="0"/>
          </a:p>
          <a:p>
            <a:pPr fontAlgn="base"/>
            <a:r>
              <a:rPr lang="en-US" dirty="0">
                <a:hlinkClick r:id="rId5" action="ppaction://hlinkfile"/>
              </a:rPr>
              <a:t>TPS Partners</a:t>
            </a:r>
            <a:endParaRPr lang="en-US" dirty="0"/>
          </a:p>
          <a:p>
            <a:pPr fontAlgn="base"/>
            <a:r>
              <a:rPr lang="en-US" dirty="0">
                <a:hlinkClick r:id="rId6" action="ppaction://hlinkfile"/>
              </a:rPr>
              <a:t>Using Primary Sources</a:t>
            </a:r>
            <a:endParaRPr lang="en-US" dirty="0"/>
          </a:p>
          <a:p>
            <a:pPr fontAlgn="base"/>
            <a:r>
              <a:rPr lang="en-US" dirty="0">
                <a:hlinkClick r:id="rId7" action="ppaction://hlinkfile"/>
              </a:rPr>
              <a:t>News and Events</a:t>
            </a:r>
            <a:endParaRPr lang="en-US" dirty="0"/>
          </a:p>
          <a:p>
            <a:pPr fontAlgn="base"/>
            <a:r>
              <a:rPr lang="en-US" dirty="0">
                <a:hlinkClick r:id="rId8" action="ppaction://hlinkfile"/>
              </a:rPr>
              <a:t>Additional Resources</a:t>
            </a:r>
            <a:endParaRPr lang="en-US" dirty="0"/>
          </a:p>
          <a:p>
            <a:pPr fontAlgn="base"/>
            <a:r>
              <a:rPr lang="en-US" dirty="0">
                <a:hlinkClick r:id="rId9" action="ppaction://hlinkfile"/>
              </a:rPr>
              <a:t>FAQ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Library of congress is a unparalleled world resources</a:t>
            </a:r>
          </a:p>
          <a:p>
            <a:r>
              <a:rPr lang="en-US" dirty="0" smtClean="0"/>
              <a:t>147 million of items: including 33 millions catalog books and print in 470 languages</a:t>
            </a:r>
          </a:p>
          <a:p>
            <a:r>
              <a:rPr lang="en-US" dirty="0" smtClean="0"/>
              <a:t>63 million manuscripts the largest rare book collection in North America</a:t>
            </a:r>
          </a:p>
          <a:p>
            <a:r>
              <a:rPr lang="en-US" dirty="0" smtClean="0"/>
              <a:t>In 2010, the library welcomed more than 1.7 million on site visitors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Library of congress</a:t>
            </a:r>
          </a:p>
          <a:p>
            <a:pPr>
              <a:buNone/>
            </a:pPr>
            <a:r>
              <a:rPr lang="en-US" dirty="0" smtClean="0"/>
              <a:t>101 independence Ave, SE</a:t>
            </a:r>
          </a:p>
          <a:p>
            <a:pPr>
              <a:buNone/>
            </a:pPr>
            <a:r>
              <a:rPr lang="en-US" dirty="0" smtClean="0"/>
              <a:t>Washington DC, 20540</a:t>
            </a:r>
          </a:p>
          <a:p>
            <a:pPr>
              <a:buNone/>
            </a:pPr>
            <a:r>
              <a:rPr lang="en-US" dirty="0" smtClean="0"/>
              <a:t>PH: 202-707-5000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420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Library of Congress</vt:lpstr>
      <vt:lpstr>www.Loc.gov </vt:lpstr>
      <vt:lpstr>About Library of congress &amp; mission</vt:lpstr>
      <vt:lpstr>Library of congress-history</vt:lpstr>
      <vt:lpstr>Library of congress on-line catalogs. </vt:lpstr>
      <vt:lpstr>Library of congress</vt:lpstr>
      <vt:lpstr>Teachers materials</vt:lpstr>
      <vt:lpstr>Collections</vt:lpstr>
      <vt:lpstr>Contact information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of Congress</dc:title>
  <dc:creator>Garry Lorcy</dc:creator>
  <cp:lastModifiedBy>Garry Lorcy</cp:lastModifiedBy>
  <cp:revision>22</cp:revision>
  <dcterms:created xsi:type="dcterms:W3CDTF">2011-02-18T08:58:33Z</dcterms:created>
  <dcterms:modified xsi:type="dcterms:W3CDTF">2011-03-03T03:14:00Z</dcterms:modified>
</cp:coreProperties>
</file>